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6AD74-9F8B-4C3F-BA37-AC59D853DA58}" type="datetimeFigureOut">
              <a:rPr lang="nl-NL" smtClean="0"/>
              <a:t>16-9-2013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19BF-833F-4111-8713-F916ABD9744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Rekenen met concentraties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Concentratie(s) 1</a:t>
            </a:r>
            <a:endParaRPr lang="nl-N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95   gram water</a:t>
            </a:r>
          </a:p>
          <a:p>
            <a:r>
              <a:rPr lang="en-US"/>
              <a:t>  5   gram suiker</a:t>
            </a:r>
          </a:p>
          <a:p>
            <a:r>
              <a:rPr lang="en-US"/>
              <a:t>100 gram samen</a:t>
            </a:r>
          </a:p>
          <a:p>
            <a:endParaRPr lang="en-US"/>
          </a:p>
          <a:p>
            <a:r>
              <a:rPr lang="en-US"/>
              <a:t>5/100 ste = suiker</a:t>
            </a:r>
          </a:p>
          <a:p>
            <a:r>
              <a:rPr lang="en-US"/>
              <a:t>Concentratie dus  …. %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Concentratie(s) 2</a:t>
            </a:r>
            <a:endParaRPr lang="nl-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180  gram water</a:t>
            </a:r>
          </a:p>
          <a:p>
            <a:r>
              <a:rPr lang="en-US" dirty="0"/>
              <a:t>  20 gram </a:t>
            </a:r>
            <a:r>
              <a:rPr lang="en-US" dirty="0" err="1"/>
              <a:t>suiker</a:t>
            </a:r>
            <a:endParaRPr lang="en-US" dirty="0"/>
          </a:p>
          <a:p>
            <a:r>
              <a:rPr lang="en-US" dirty="0"/>
              <a:t>200 gram </a:t>
            </a:r>
            <a:r>
              <a:rPr lang="en-US" dirty="0" err="1"/>
              <a:t>totaal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20/200 </a:t>
            </a:r>
            <a:r>
              <a:rPr lang="en-US" dirty="0" err="1"/>
              <a:t>ste</a:t>
            </a:r>
            <a:r>
              <a:rPr lang="en-US" dirty="0"/>
              <a:t> = </a:t>
            </a:r>
            <a:r>
              <a:rPr lang="en-US" dirty="0" err="1"/>
              <a:t>suiker</a:t>
            </a:r>
            <a:endParaRPr lang="en-US" dirty="0"/>
          </a:p>
          <a:p>
            <a:r>
              <a:rPr lang="en-US" dirty="0" err="1"/>
              <a:t>Concentratie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…. %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Concentratie(s) 3</a:t>
            </a:r>
            <a:endParaRPr lang="nl-NL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Je </a:t>
            </a:r>
            <a:r>
              <a:rPr lang="en-US" dirty="0" err="1"/>
              <a:t>moet</a:t>
            </a:r>
            <a:r>
              <a:rPr lang="en-US" dirty="0"/>
              <a:t> 20 gram </a:t>
            </a:r>
            <a:r>
              <a:rPr lang="en-US" dirty="0" err="1"/>
              <a:t>keukenzoutoplossing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van 5 %</a:t>
            </a:r>
          </a:p>
          <a:p>
            <a:r>
              <a:rPr lang="en-US" dirty="0" err="1"/>
              <a:t>Hoeveel</a:t>
            </a:r>
            <a:r>
              <a:rPr lang="en-US" dirty="0"/>
              <a:t> gram </a:t>
            </a:r>
            <a:r>
              <a:rPr lang="en-US" dirty="0" err="1"/>
              <a:t>zout</a:t>
            </a:r>
            <a:r>
              <a:rPr lang="en-US" dirty="0"/>
              <a:t> en </a:t>
            </a:r>
            <a:r>
              <a:rPr lang="en-US" dirty="0" err="1"/>
              <a:t>hoeveel</a:t>
            </a:r>
            <a:r>
              <a:rPr lang="en-US" dirty="0"/>
              <a:t> gram water </a:t>
            </a:r>
            <a:r>
              <a:rPr lang="en-US" dirty="0" err="1"/>
              <a:t>heb</a:t>
            </a:r>
            <a:r>
              <a:rPr lang="en-US" dirty="0"/>
              <a:t> je </a:t>
            </a:r>
            <a:r>
              <a:rPr lang="en-US" dirty="0" err="1"/>
              <a:t>nodig</a:t>
            </a:r>
            <a:r>
              <a:rPr lang="en-US" dirty="0"/>
              <a:t>?</a:t>
            </a:r>
          </a:p>
          <a:p>
            <a:r>
              <a:rPr lang="en-US" dirty="0" err="1"/>
              <a:t>Oplossing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20gram = 100%    1% = 0,2 gram.</a:t>
            </a:r>
          </a:p>
          <a:p>
            <a:r>
              <a:rPr lang="en-US" dirty="0" smtClean="0"/>
              <a:t>5% </a:t>
            </a:r>
            <a:r>
              <a:rPr lang="en-US" dirty="0" err="1" smtClean="0"/>
              <a:t>zout</a:t>
            </a:r>
            <a:r>
              <a:rPr lang="en-US" dirty="0" smtClean="0"/>
              <a:t> : 5x0,2 = 1 gram </a:t>
            </a:r>
            <a:r>
              <a:rPr lang="en-US" dirty="0" err="1" smtClean="0"/>
              <a:t>zout</a:t>
            </a:r>
            <a:endParaRPr lang="en-US" dirty="0" smtClean="0"/>
          </a:p>
          <a:p>
            <a:r>
              <a:rPr lang="en-US" dirty="0" err="1" smtClean="0"/>
              <a:t>Totaal</a:t>
            </a:r>
            <a:r>
              <a:rPr lang="en-US" dirty="0" smtClean="0"/>
              <a:t> is </a:t>
            </a:r>
            <a:r>
              <a:rPr lang="en-US" dirty="0" err="1" smtClean="0"/>
              <a:t>er</a:t>
            </a:r>
            <a:r>
              <a:rPr lang="en-US" dirty="0" smtClean="0"/>
              <a:t> 20 gram </a:t>
            </a:r>
            <a:r>
              <a:rPr lang="en-US" dirty="0" err="1" smtClean="0"/>
              <a:t>oplossing</a:t>
            </a:r>
            <a:r>
              <a:rPr lang="en-US" dirty="0" smtClean="0"/>
              <a:t>, </a:t>
            </a:r>
            <a:r>
              <a:rPr lang="en-US" dirty="0" err="1" smtClean="0"/>
              <a:t>waarin</a:t>
            </a:r>
            <a:r>
              <a:rPr lang="en-US" dirty="0" smtClean="0"/>
              <a:t> 1 gram </a:t>
            </a:r>
            <a:r>
              <a:rPr lang="en-US" dirty="0" err="1" smtClean="0"/>
              <a:t>zout</a:t>
            </a:r>
            <a:endParaRPr lang="en-US" dirty="0" smtClean="0"/>
          </a:p>
          <a:p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/>
              <a:t>1 gram </a:t>
            </a:r>
            <a:r>
              <a:rPr lang="en-US" dirty="0" err="1" smtClean="0"/>
              <a:t>zout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En 19 gram water </a:t>
            </a:r>
          </a:p>
          <a:p>
            <a:pPr>
              <a:buFontTx/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Concentratie(s) 4</a:t>
            </a:r>
            <a:endParaRPr lang="nl-NL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Om </a:t>
            </a:r>
            <a:r>
              <a:rPr lang="en-US" dirty="0" err="1"/>
              <a:t>een</a:t>
            </a:r>
            <a:r>
              <a:rPr lang="en-US" dirty="0"/>
              <a:t> 10 % </a:t>
            </a:r>
            <a:r>
              <a:rPr lang="en-US" dirty="0" err="1"/>
              <a:t>suikeroplossing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endParaRPr lang="en-US" dirty="0"/>
          </a:p>
          <a:p>
            <a:r>
              <a:rPr lang="en-US" dirty="0"/>
              <a:t>Moet je 10 gram </a:t>
            </a:r>
            <a:r>
              <a:rPr lang="en-US" dirty="0" err="1"/>
              <a:t>suiker</a:t>
            </a:r>
            <a:r>
              <a:rPr lang="en-US" dirty="0"/>
              <a:t> </a:t>
            </a:r>
            <a:r>
              <a:rPr lang="en-US" dirty="0" err="1"/>
              <a:t>oplossen</a:t>
            </a:r>
            <a:endParaRPr lang="en-US" dirty="0"/>
          </a:p>
          <a:p>
            <a:r>
              <a:rPr lang="en-US" dirty="0"/>
              <a:t>In 100 gram water</a:t>
            </a:r>
          </a:p>
          <a:p>
            <a:endParaRPr lang="en-US" dirty="0"/>
          </a:p>
          <a:p>
            <a:r>
              <a:rPr lang="en-US" dirty="0"/>
              <a:t>Is </a:t>
            </a:r>
            <a:r>
              <a:rPr lang="en-US" dirty="0" err="1"/>
              <a:t>dat</a:t>
            </a:r>
            <a:r>
              <a:rPr lang="en-US" dirty="0"/>
              <a:t> correct?</a:t>
            </a:r>
          </a:p>
          <a:p>
            <a:r>
              <a:rPr lang="en-US" dirty="0" err="1"/>
              <a:t>Niet</a:t>
            </a:r>
            <a:r>
              <a:rPr lang="en-US" dirty="0"/>
              <a:t> correct?</a:t>
            </a:r>
          </a:p>
          <a:p>
            <a:r>
              <a:rPr lang="en-US" dirty="0" err="1"/>
              <a:t>Wat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Als</a:t>
            </a:r>
            <a:r>
              <a:rPr lang="en-US" dirty="0" smtClean="0"/>
              <a:t> je </a:t>
            </a:r>
            <a:r>
              <a:rPr lang="en-US" dirty="0" err="1" smtClean="0"/>
              <a:t>totaal</a:t>
            </a:r>
            <a:r>
              <a:rPr lang="en-US" dirty="0" smtClean="0"/>
              <a:t> 100 gram </a:t>
            </a:r>
            <a:r>
              <a:rPr lang="en-US" dirty="0" err="1" smtClean="0"/>
              <a:t>oplossing</a:t>
            </a:r>
            <a:r>
              <a:rPr lang="en-US" dirty="0" smtClean="0"/>
              <a:t> </a:t>
            </a:r>
            <a:r>
              <a:rPr lang="en-US" dirty="0" err="1" smtClean="0"/>
              <a:t>hebt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is 100 gram 100%., </a:t>
            </a:r>
            <a:r>
              <a:rPr lang="en-US" dirty="0" err="1" smtClean="0"/>
              <a:t>dus</a:t>
            </a:r>
            <a:r>
              <a:rPr lang="en-US" dirty="0" smtClean="0"/>
              <a:t> 1 % = 1 gram</a:t>
            </a:r>
          </a:p>
          <a:p>
            <a:r>
              <a:rPr lang="en-US" dirty="0" smtClean="0"/>
              <a:t>10 % </a:t>
            </a:r>
            <a:r>
              <a:rPr lang="en-US" dirty="0" err="1" smtClean="0"/>
              <a:t>suiker</a:t>
            </a:r>
            <a:r>
              <a:rPr lang="en-US" dirty="0" smtClean="0"/>
              <a:t> = 10 gram. Dan </a:t>
            </a:r>
            <a:r>
              <a:rPr lang="en-US" dirty="0" err="1" smtClean="0"/>
              <a:t>blijft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water 100 gram-10 gram = 90 gram over.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Concentratie(s) 5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sz="2400" dirty="0"/>
              <a:t>40 gram van suikeroplossing K bevat  4 gram suiker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100 gram van suikeroplossing L bevat 8 gram suiker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Welke van deze 2 oplossingen heeft de hoogste concentratie?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Oplossing:</a:t>
            </a:r>
          </a:p>
          <a:p>
            <a:pPr>
              <a:lnSpc>
                <a:spcPct val="90000"/>
              </a:lnSpc>
            </a:pPr>
            <a:r>
              <a:rPr lang="nl-NL" sz="2400" dirty="0" smtClean="0"/>
              <a:t>Oplossing </a:t>
            </a:r>
            <a:r>
              <a:rPr lang="nl-NL" sz="2400" dirty="0"/>
              <a:t>K </a:t>
            </a:r>
            <a:r>
              <a:rPr lang="nl-NL" sz="2400" dirty="0" smtClean="0"/>
              <a:t>: totaal 40 gram = 100%, 10% = 4 gram. Oplossing K bevat </a:t>
            </a:r>
            <a:r>
              <a:rPr lang="nl-NL" sz="2400" dirty="0"/>
              <a:t>dus 10 % suiker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Oplossing </a:t>
            </a:r>
            <a:r>
              <a:rPr lang="nl-NL" sz="2400" dirty="0" smtClean="0"/>
              <a:t>L:  totaal 100 gram = 100%, 1 %= 1 gram. 8 gram = 8%. Oplossing  L  </a:t>
            </a:r>
            <a:r>
              <a:rPr lang="nl-NL" sz="2400" dirty="0"/>
              <a:t>bevat 8 % </a:t>
            </a:r>
            <a:r>
              <a:rPr lang="nl-NL" sz="2400" dirty="0" smtClean="0"/>
              <a:t>suiker</a:t>
            </a:r>
            <a:endParaRPr lang="nl-NL" sz="2400" dirty="0"/>
          </a:p>
          <a:p>
            <a:pPr>
              <a:lnSpc>
                <a:spcPct val="90000"/>
              </a:lnSpc>
            </a:pPr>
            <a:r>
              <a:rPr lang="nl-NL" sz="2400" dirty="0"/>
              <a:t>Antwoord: Oplossing 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259</Words>
  <Application>Microsoft Office PowerPoint</Application>
  <PresentationFormat>Diavoorstelling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 Rekenen met concentraties</vt:lpstr>
      <vt:lpstr>Concentratie(s) 1</vt:lpstr>
      <vt:lpstr>Concentratie(s) 2</vt:lpstr>
      <vt:lpstr>Concentratie(s) 3</vt:lpstr>
      <vt:lpstr>Concentratie(s) 4</vt:lpstr>
      <vt:lpstr>Concentratie(s)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Rekenen met concentraties</dc:title>
  <dc:creator>slt</dc:creator>
  <cp:lastModifiedBy>slt</cp:lastModifiedBy>
  <cp:revision>2</cp:revision>
  <dcterms:created xsi:type="dcterms:W3CDTF">2013-09-16T09:49:52Z</dcterms:created>
  <dcterms:modified xsi:type="dcterms:W3CDTF">2013-09-16T10:01:28Z</dcterms:modified>
</cp:coreProperties>
</file>